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7" r:id="rId2"/>
    <p:sldId id="304" r:id="rId3"/>
    <p:sldId id="305" r:id="rId4"/>
    <p:sldId id="306" r:id="rId5"/>
    <p:sldId id="271" r:id="rId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endParaRPr lang="es-ES" altLang="es-ES"/>
          </a:p>
        </p:txBody>
      </p:sp>
      <p:sp>
        <p:nvSpPr>
          <p:cNvPr id="5" name="Footer Placeholder 4"/>
          <p:cNvSpPr>
            <a:spLocks noGrp="1"/>
          </p:cNvSpPr>
          <p:nvPr>
            <p:ph type="ftr" sz="quarter" idx="11"/>
          </p:nvPr>
        </p:nvSpPr>
        <p:spPr/>
        <p:txBody>
          <a:bodyPr/>
          <a:lstStyle/>
          <a:p>
            <a:pPr>
              <a:defRPr/>
            </a:pPr>
            <a:endParaRPr lang="es-ES" altLang="es-ES"/>
          </a:p>
        </p:txBody>
      </p:sp>
      <p:sp>
        <p:nvSpPr>
          <p:cNvPr id="6" name="Slide Number Placeholder 5"/>
          <p:cNvSpPr>
            <a:spLocks noGrp="1"/>
          </p:cNvSpPr>
          <p:nvPr>
            <p:ph type="sldNum" sz="quarter" idx="12"/>
          </p:nvPr>
        </p:nvSpPr>
        <p:spPr/>
        <p:txBody>
          <a:bodyPr/>
          <a:lstStyle/>
          <a:p>
            <a:pPr>
              <a:defRPr/>
            </a:pPr>
            <a:fld id="{BFC163A5-B93E-400D-9C05-605C3F649914}" type="slidenum">
              <a:rPr lang="es-ES" altLang="es-ES" smtClean="0"/>
              <a:pPr>
                <a:defRPr/>
              </a:pPr>
              <a:t>‹Nº›</a:t>
            </a:fld>
            <a:endParaRPr lang="es-ES" altLang="es-ES"/>
          </a:p>
        </p:txBody>
      </p:sp>
    </p:spTree>
    <p:extLst>
      <p:ext uri="{BB962C8B-B14F-4D97-AF65-F5344CB8AC3E}">
        <p14:creationId xmlns:p14="http://schemas.microsoft.com/office/powerpoint/2010/main" val="1163113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altLang="es-ES"/>
          </a:p>
        </p:txBody>
      </p:sp>
      <p:sp>
        <p:nvSpPr>
          <p:cNvPr id="5" name="Footer Placeholder 4"/>
          <p:cNvSpPr>
            <a:spLocks noGrp="1"/>
          </p:cNvSpPr>
          <p:nvPr>
            <p:ph type="ftr" sz="quarter" idx="11"/>
          </p:nvPr>
        </p:nvSpPr>
        <p:spPr/>
        <p:txBody>
          <a:bodyPr/>
          <a:lstStyle/>
          <a:p>
            <a:pPr>
              <a:defRPr/>
            </a:pPr>
            <a:endParaRPr lang="es-ES" altLang="es-ES"/>
          </a:p>
        </p:txBody>
      </p:sp>
      <p:sp>
        <p:nvSpPr>
          <p:cNvPr id="6" name="Slide Number Placeholder 5"/>
          <p:cNvSpPr>
            <a:spLocks noGrp="1"/>
          </p:cNvSpPr>
          <p:nvPr>
            <p:ph type="sldNum" sz="quarter" idx="12"/>
          </p:nvPr>
        </p:nvSpPr>
        <p:spPr/>
        <p:txBody>
          <a:bodyPr/>
          <a:lstStyle/>
          <a:p>
            <a:pPr>
              <a:defRPr/>
            </a:pPr>
            <a:fld id="{9B235C7D-D6F3-43A8-A4BE-3C06F617007E}" type="slidenum">
              <a:rPr lang="es-ES" altLang="es-ES" smtClean="0"/>
              <a:pPr>
                <a:defRPr/>
              </a:pPr>
              <a:t>‹Nº›</a:t>
            </a:fld>
            <a:endParaRPr lang="es-ES" altLang="es-ES"/>
          </a:p>
        </p:txBody>
      </p:sp>
    </p:spTree>
    <p:extLst>
      <p:ext uri="{BB962C8B-B14F-4D97-AF65-F5344CB8AC3E}">
        <p14:creationId xmlns:p14="http://schemas.microsoft.com/office/powerpoint/2010/main" val="133580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altLang="es-ES"/>
          </a:p>
        </p:txBody>
      </p:sp>
      <p:sp>
        <p:nvSpPr>
          <p:cNvPr id="5" name="Footer Placeholder 4"/>
          <p:cNvSpPr>
            <a:spLocks noGrp="1"/>
          </p:cNvSpPr>
          <p:nvPr>
            <p:ph type="ftr" sz="quarter" idx="11"/>
          </p:nvPr>
        </p:nvSpPr>
        <p:spPr/>
        <p:txBody>
          <a:bodyPr/>
          <a:lstStyle/>
          <a:p>
            <a:pPr>
              <a:defRPr/>
            </a:pPr>
            <a:endParaRPr lang="es-ES" altLang="es-ES"/>
          </a:p>
        </p:txBody>
      </p:sp>
      <p:sp>
        <p:nvSpPr>
          <p:cNvPr id="6" name="Slide Number Placeholder 5"/>
          <p:cNvSpPr>
            <a:spLocks noGrp="1"/>
          </p:cNvSpPr>
          <p:nvPr>
            <p:ph type="sldNum" sz="quarter" idx="12"/>
          </p:nvPr>
        </p:nvSpPr>
        <p:spPr/>
        <p:txBody>
          <a:bodyPr/>
          <a:lstStyle/>
          <a:p>
            <a:pPr>
              <a:defRPr/>
            </a:pPr>
            <a:fld id="{D73F766C-8DC1-4A22-8D1A-4AAEF40A542C}" type="slidenum">
              <a:rPr lang="es-ES" altLang="es-ES" smtClean="0"/>
              <a:pPr>
                <a:defRPr/>
              </a:pPr>
              <a:t>‹Nº›</a:t>
            </a:fld>
            <a:endParaRPr lang="es-ES" altLang="es-ES"/>
          </a:p>
        </p:txBody>
      </p:sp>
    </p:spTree>
    <p:extLst>
      <p:ext uri="{BB962C8B-B14F-4D97-AF65-F5344CB8AC3E}">
        <p14:creationId xmlns:p14="http://schemas.microsoft.com/office/powerpoint/2010/main" val="2911465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altLang="es-ES"/>
          </a:p>
        </p:txBody>
      </p:sp>
      <p:sp>
        <p:nvSpPr>
          <p:cNvPr id="5" name="Footer Placeholder 4"/>
          <p:cNvSpPr>
            <a:spLocks noGrp="1"/>
          </p:cNvSpPr>
          <p:nvPr>
            <p:ph type="ftr" sz="quarter" idx="11"/>
          </p:nvPr>
        </p:nvSpPr>
        <p:spPr/>
        <p:txBody>
          <a:bodyPr/>
          <a:lstStyle/>
          <a:p>
            <a:pPr>
              <a:defRPr/>
            </a:pPr>
            <a:endParaRPr lang="es-ES" altLang="es-ES"/>
          </a:p>
        </p:txBody>
      </p:sp>
      <p:sp>
        <p:nvSpPr>
          <p:cNvPr id="6" name="Slide Number Placeholder 5"/>
          <p:cNvSpPr>
            <a:spLocks noGrp="1"/>
          </p:cNvSpPr>
          <p:nvPr>
            <p:ph type="sldNum" sz="quarter" idx="12"/>
          </p:nvPr>
        </p:nvSpPr>
        <p:spPr/>
        <p:txBody>
          <a:bodyPr/>
          <a:lstStyle/>
          <a:p>
            <a:pPr>
              <a:defRPr/>
            </a:pPr>
            <a:fld id="{34914369-0C26-4E22-8E4A-7F515732DD71}" type="slidenum">
              <a:rPr lang="es-ES" altLang="es-ES" smtClean="0"/>
              <a:pPr>
                <a:defRPr/>
              </a:pPr>
              <a:t>‹Nº›</a:t>
            </a:fld>
            <a:endParaRPr lang="es-ES" altLang="es-ES"/>
          </a:p>
        </p:txBody>
      </p:sp>
    </p:spTree>
    <p:extLst>
      <p:ext uri="{BB962C8B-B14F-4D97-AF65-F5344CB8AC3E}">
        <p14:creationId xmlns:p14="http://schemas.microsoft.com/office/powerpoint/2010/main" val="3331776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s-ES" altLang="es-ES"/>
          </a:p>
        </p:txBody>
      </p:sp>
      <p:sp>
        <p:nvSpPr>
          <p:cNvPr id="5" name="Footer Placeholder 4"/>
          <p:cNvSpPr>
            <a:spLocks noGrp="1"/>
          </p:cNvSpPr>
          <p:nvPr>
            <p:ph type="ftr" sz="quarter" idx="11"/>
          </p:nvPr>
        </p:nvSpPr>
        <p:spPr/>
        <p:txBody>
          <a:bodyPr/>
          <a:lstStyle/>
          <a:p>
            <a:pPr>
              <a:defRPr/>
            </a:pPr>
            <a:endParaRPr lang="es-ES" altLang="es-ES"/>
          </a:p>
        </p:txBody>
      </p:sp>
      <p:sp>
        <p:nvSpPr>
          <p:cNvPr id="6" name="Slide Number Placeholder 5"/>
          <p:cNvSpPr>
            <a:spLocks noGrp="1"/>
          </p:cNvSpPr>
          <p:nvPr>
            <p:ph type="sldNum" sz="quarter" idx="12"/>
          </p:nvPr>
        </p:nvSpPr>
        <p:spPr/>
        <p:txBody>
          <a:bodyPr/>
          <a:lstStyle/>
          <a:p>
            <a:pPr>
              <a:defRPr/>
            </a:pPr>
            <a:fld id="{0DE7EB3E-C7EB-4791-9717-8288C0A6E962}" type="slidenum">
              <a:rPr lang="es-ES" altLang="es-ES" smtClean="0"/>
              <a:pPr>
                <a:defRPr/>
              </a:pPr>
              <a:t>‹Nº›</a:t>
            </a:fld>
            <a:endParaRPr lang="es-ES" altLang="es-ES"/>
          </a:p>
        </p:txBody>
      </p:sp>
    </p:spTree>
    <p:extLst>
      <p:ext uri="{BB962C8B-B14F-4D97-AF65-F5344CB8AC3E}">
        <p14:creationId xmlns:p14="http://schemas.microsoft.com/office/powerpoint/2010/main" val="199807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defRPr/>
            </a:pPr>
            <a:endParaRPr lang="es-ES" altLang="es-ES"/>
          </a:p>
        </p:txBody>
      </p:sp>
      <p:sp>
        <p:nvSpPr>
          <p:cNvPr id="6" name="Footer Placeholder 5"/>
          <p:cNvSpPr>
            <a:spLocks noGrp="1"/>
          </p:cNvSpPr>
          <p:nvPr>
            <p:ph type="ftr" sz="quarter" idx="11"/>
          </p:nvPr>
        </p:nvSpPr>
        <p:spPr/>
        <p:txBody>
          <a:bodyPr/>
          <a:lstStyle/>
          <a:p>
            <a:pPr>
              <a:defRPr/>
            </a:pPr>
            <a:endParaRPr lang="es-ES" altLang="es-ES"/>
          </a:p>
        </p:txBody>
      </p:sp>
      <p:sp>
        <p:nvSpPr>
          <p:cNvPr id="7" name="Slide Number Placeholder 6"/>
          <p:cNvSpPr>
            <a:spLocks noGrp="1"/>
          </p:cNvSpPr>
          <p:nvPr>
            <p:ph type="sldNum" sz="quarter" idx="12"/>
          </p:nvPr>
        </p:nvSpPr>
        <p:spPr/>
        <p:txBody>
          <a:bodyPr/>
          <a:lstStyle/>
          <a:p>
            <a:pPr>
              <a:defRPr/>
            </a:pPr>
            <a:fld id="{84508E46-1A8A-456A-A96D-DD53BC0C7342}" type="slidenum">
              <a:rPr lang="es-ES" altLang="es-ES" smtClean="0"/>
              <a:pPr>
                <a:defRPr/>
              </a:pPr>
              <a:t>‹Nº›</a:t>
            </a:fld>
            <a:endParaRPr lang="es-ES" altLang="es-ES"/>
          </a:p>
        </p:txBody>
      </p:sp>
    </p:spTree>
    <p:extLst>
      <p:ext uri="{BB962C8B-B14F-4D97-AF65-F5344CB8AC3E}">
        <p14:creationId xmlns:p14="http://schemas.microsoft.com/office/powerpoint/2010/main" val="350688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9"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1"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defRPr/>
            </a:pPr>
            <a:endParaRPr lang="es-ES" altLang="es-ES"/>
          </a:p>
        </p:txBody>
      </p:sp>
      <p:sp>
        <p:nvSpPr>
          <p:cNvPr id="8" name="Footer Placeholder 7"/>
          <p:cNvSpPr>
            <a:spLocks noGrp="1"/>
          </p:cNvSpPr>
          <p:nvPr>
            <p:ph type="ftr" sz="quarter" idx="11"/>
          </p:nvPr>
        </p:nvSpPr>
        <p:spPr/>
        <p:txBody>
          <a:bodyPr/>
          <a:lstStyle/>
          <a:p>
            <a:pPr>
              <a:defRPr/>
            </a:pPr>
            <a:endParaRPr lang="es-ES" altLang="es-ES"/>
          </a:p>
        </p:txBody>
      </p:sp>
      <p:sp>
        <p:nvSpPr>
          <p:cNvPr id="9" name="Slide Number Placeholder 8"/>
          <p:cNvSpPr>
            <a:spLocks noGrp="1"/>
          </p:cNvSpPr>
          <p:nvPr>
            <p:ph type="sldNum" sz="quarter" idx="12"/>
          </p:nvPr>
        </p:nvSpPr>
        <p:spPr/>
        <p:txBody>
          <a:bodyPr/>
          <a:lstStyle/>
          <a:p>
            <a:pPr>
              <a:defRPr/>
            </a:pPr>
            <a:fld id="{470F56DA-21C5-4BFA-8068-10BA8A7DC88A}" type="slidenum">
              <a:rPr lang="es-ES" altLang="es-ES" smtClean="0"/>
              <a:pPr>
                <a:defRPr/>
              </a:pPr>
              <a:t>‹Nº›</a:t>
            </a:fld>
            <a:endParaRPr lang="es-ES" altLang="es-ES"/>
          </a:p>
        </p:txBody>
      </p:sp>
    </p:spTree>
    <p:extLst>
      <p:ext uri="{BB962C8B-B14F-4D97-AF65-F5344CB8AC3E}">
        <p14:creationId xmlns:p14="http://schemas.microsoft.com/office/powerpoint/2010/main" val="213389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defRPr/>
            </a:pPr>
            <a:endParaRPr lang="es-ES" altLang="es-ES"/>
          </a:p>
        </p:txBody>
      </p:sp>
      <p:sp>
        <p:nvSpPr>
          <p:cNvPr id="4" name="Footer Placeholder 3"/>
          <p:cNvSpPr>
            <a:spLocks noGrp="1"/>
          </p:cNvSpPr>
          <p:nvPr>
            <p:ph type="ftr" sz="quarter" idx="11"/>
          </p:nvPr>
        </p:nvSpPr>
        <p:spPr/>
        <p:txBody>
          <a:bodyPr/>
          <a:lstStyle/>
          <a:p>
            <a:pPr>
              <a:defRPr/>
            </a:pPr>
            <a:endParaRPr lang="es-ES" altLang="es-ES"/>
          </a:p>
        </p:txBody>
      </p:sp>
      <p:sp>
        <p:nvSpPr>
          <p:cNvPr id="5" name="Slide Number Placeholder 4"/>
          <p:cNvSpPr>
            <a:spLocks noGrp="1"/>
          </p:cNvSpPr>
          <p:nvPr>
            <p:ph type="sldNum" sz="quarter" idx="12"/>
          </p:nvPr>
        </p:nvSpPr>
        <p:spPr/>
        <p:txBody>
          <a:bodyPr/>
          <a:lstStyle/>
          <a:p>
            <a:pPr>
              <a:defRPr/>
            </a:pPr>
            <a:fld id="{79EB07B7-3504-4FD2-ACFE-8B4990AD7AB3}" type="slidenum">
              <a:rPr lang="es-ES" altLang="es-ES" smtClean="0"/>
              <a:pPr>
                <a:defRPr/>
              </a:pPr>
              <a:t>‹Nº›</a:t>
            </a:fld>
            <a:endParaRPr lang="es-ES" altLang="es-ES"/>
          </a:p>
        </p:txBody>
      </p:sp>
    </p:spTree>
    <p:extLst>
      <p:ext uri="{BB962C8B-B14F-4D97-AF65-F5344CB8AC3E}">
        <p14:creationId xmlns:p14="http://schemas.microsoft.com/office/powerpoint/2010/main" val="409072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s-ES" altLang="es-ES"/>
          </a:p>
        </p:txBody>
      </p:sp>
      <p:sp>
        <p:nvSpPr>
          <p:cNvPr id="3" name="Footer Placeholder 2"/>
          <p:cNvSpPr>
            <a:spLocks noGrp="1"/>
          </p:cNvSpPr>
          <p:nvPr>
            <p:ph type="ftr" sz="quarter" idx="11"/>
          </p:nvPr>
        </p:nvSpPr>
        <p:spPr/>
        <p:txBody>
          <a:bodyPr/>
          <a:lstStyle/>
          <a:p>
            <a:pPr>
              <a:defRPr/>
            </a:pPr>
            <a:endParaRPr lang="es-ES" altLang="es-ES"/>
          </a:p>
        </p:txBody>
      </p:sp>
      <p:sp>
        <p:nvSpPr>
          <p:cNvPr id="4" name="Slide Number Placeholder 3"/>
          <p:cNvSpPr>
            <a:spLocks noGrp="1"/>
          </p:cNvSpPr>
          <p:nvPr>
            <p:ph type="sldNum" sz="quarter" idx="12"/>
          </p:nvPr>
        </p:nvSpPr>
        <p:spPr/>
        <p:txBody>
          <a:bodyPr/>
          <a:lstStyle/>
          <a:p>
            <a:pPr>
              <a:defRPr/>
            </a:pPr>
            <a:fld id="{4B8C1D3D-0F00-4143-83E1-6A590AD17C14}" type="slidenum">
              <a:rPr lang="es-ES" altLang="es-ES" smtClean="0"/>
              <a:pPr>
                <a:defRPr/>
              </a:pPr>
              <a:t>‹Nº›</a:t>
            </a:fld>
            <a:endParaRPr lang="es-ES" altLang="es-ES"/>
          </a:p>
        </p:txBody>
      </p:sp>
    </p:spTree>
    <p:extLst>
      <p:ext uri="{BB962C8B-B14F-4D97-AF65-F5344CB8AC3E}">
        <p14:creationId xmlns:p14="http://schemas.microsoft.com/office/powerpoint/2010/main" val="3686755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endParaRPr lang="es-ES" altLang="es-ES"/>
          </a:p>
        </p:txBody>
      </p:sp>
      <p:sp>
        <p:nvSpPr>
          <p:cNvPr id="6" name="Footer Placeholder 5"/>
          <p:cNvSpPr>
            <a:spLocks noGrp="1"/>
          </p:cNvSpPr>
          <p:nvPr>
            <p:ph type="ftr" sz="quarter" idx="11"/>
          </p:nvPr>
        </p:nvSpPr>
        <p:spPr/>
        <p:txBody>
          <a:bodyPr/>
          <a:lstStyle/>
          <a:p>
            <a:pPr>
              <a:defRPr/>
            </a:pPr>
            <a:endParaRPr lang="es-ES" altLang="es-ES"/>
          </a:p>
        </p:txBody>
      </p:sp>
      <p:sp>
        <p:nvSpPr>
          <p:cNvPr id="7" name="Slide Number Placeholder 6"/>
          <p:cNvSpPr>
            <a:spLocks noGrp="1"/>
          </p:cNvSpPr>
          <p:nvPr>
            <p:ph type="sldNum" sz="quarter" idx="12"/>
          </p:nvPr>
        </p:nvSpPr>
        <p:spPr/>
        <p:txBody>
          <a:bodyPr/>
          <a:lstStyle/>
          <a:p>
            <a:pPr>
              <a:defRPr/>
            </a:pPr>
            <a:fld id="{B402AB7C-BCB3-43E3-A16B-2E05CF0FD107}" type="slidenum">
              <a:rPr lang="es-ES" altLang="es-ES" smtClean="0"/>
              <a:pPr>
                <a:defRPr/>
              </a:pPr>
              <a:t>‹Nº›</a:t>
            </a:fld>
            <a:endParaRPr lang="es-ES" altLang="es-ES"/>
          </a:p>
        </p:txBody>
      </p:sp>
    </p:spTree>
    <p:extLst>
      <p:ext uri="{BB962C8B-B14F-4D97-AF65-F5344CB8AC3E}">
        <p14:creationId xmlns:p14="http://schemas.microsoft.com/office/powerpoint/2010/main" val="82727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endParaRPr lang="es-ES" altLang="es-ES"/>
          </a:p>
        </p:txBody>
      </p:sp>
      <p:sp>
        <p:nvSpPr>
          <p:cNvPr id="6" name="Footer Placeholder 5"/>
          <p:cNvSpPr>
            <a:spLocks noGrp="1"/>
          </p:cNvSpPr>
          <p:nvPr>
            <p:ph type="ftr" sz="quarter" idx="11"/>
          </p:nvPr>
        </p:nvSpPr>
        <p:spPr/>
        <p:txBody>
          <a:bodyPr/>
          <a:lstStyle/>
          <a:p>
            <a:pPr>
              <a:defRPr/>
            </a:pPr>
            <a:endParaRPr lang="es-ES" altLang="es-ES"/>
          </a:p>
        </p:txBody>
      </p:sp>
      <p:sp>
        <p:nvSpPr>
          <p:cNvPr id="7" name="Slide Number Placeholder 6"/>
          <p:cNvSpPr>
            <a:spLocks noGrp="1"/>
          </p:cNvSpPr>
          <p:nvPr>
            <p:ph type="sldNum" sz="quarter" idx="12"/>
          </p:nvPr>
        </p:nvSpPr>
        <p:spPr/>
        <p:txBody>
          <a:bodyPr/>
          <a:lstStyle/>
          <a:p>
            <a:pPr>
              <a:defRPr/>
            </a:pPr>
            <a:fld id="{06AE5996-9666-4355-82EE-FD9B3CF77679}" type="slidenum">
              <a:rPr lang="es-ES" altLang="es-ES" smtClean="0"/>
              <a:pPr>
                <a:defRPr/>
              </a:pPr>
              <a:t>‹Nº›</a:t>
            </a:fld>
            <a:endParaRPr lang="es-ES" altLang="es-ES"/>
          </a:p>
        </p:txBody>
      </p:sp>
    </p:spTree>
    <p:extLst>
      <p:ext uri="{BB962C8B-B14F-4D97-AF65-F5344CB8AC3E}">
        <p14:creationId xmlns:p14="http://schemas.microsoft.com/office/powerpoint/2010/main" val="2298209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s-ES" altLang="es-E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s-ES" altLang="es-E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4F335A-C4AF-4093-96E8-FDF6968FA010}" type="slidenum">
              <a:rPr lang="es-ES" altLang="es-ES" smtClean="0"/>
              <a:pPr>
                <a:defRPr/>
              </a:pPr>
              <a:t>‹Nº›</a:t>
            </a:fld>
            <a:endParaRPr lang="es-ES" altLang="es-ES"/>
          </a:p>
        </p:txBody>
      </p:sp>
    </p:spTree>
    <p:extLst>
      <p:ext uri="{BB962C8B-B14F-4D97-AF65-F5344CB8AC3E}">
        <p14:creationId xmlns:p14="http://schemas.microsoft.com/office/powerpoint/2010/main" val="13559079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377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48" name="Rectangle 47">
            <a:extLst>
              <a:ext uri="{FF2B5EF4-FFF2-40B4-BE49-F238E27FC236}">
                <a16:creationId xmlns:a16="http://schemas.microsoft.com/office/drawing/2014/main" id="{14F93EA3-4F10-4FED-8377-6E31B069E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891540"/>
            <a:ext cx="541782"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BE0CA85A-9E87-456B-88AA-8A43C4A4D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5782" y="891540"/>
            <a:ext cx="4575144" cy="507111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6" name="Título 5">
            <a:extLst>
              <a:ext uri="{FF2B5EF4-FFF2-40B4-BE49-F238E27FC236}">
                <a16:creationId xmlns:a16="http://schemas.microsoft.com/office/drawing/2014/main" id="{15E93ABE-9581-4048-981C-8DEBB3128AB8}"/>
              </a:ext>
            </a:extLst>
          </p:cNvPr>
          <p:cNvSpPr>
            <a:spLocks noGrp="1"/>
          </p:cNvSpPr>
          <p:nvPr>
            <p:ph type="title"/>
          </p:nvPr>
        </p:nvSpPr>
        <p:spPr>
          <a:xfrm>
            <a:off x="2333064" y="1054121"/>
            <a:ext cx="3800652" cy="1184112"/>
          </a:xfrm>
        </p:spPr>
        <p:txBody>
          <a:bodyPr vert="horz" lIns="91440" tIns="45720" rIns="91440" bIns="45720" rtlCol="0" anchor="ctr">
            <a:normAutofit/>
          </a:bodyPr>
          <a:lstStyle/>
          <a:p>
            <a:r>
              <a:rPr lang="en-US" sz="3500" dirty="0" err="1">
                <a:latin typeface="Book Antiqua" panose="02040602050305030304" pitchFamily="18" charset="0"/>
              </a:rPr>
              <a:t>Computadoras</a:t>
            </a:r>
            <a:endParaRPr lang="en-US" sz="3500" dirty="0">
              <a:latin typeface="Book Antiqua" panose="02040602050305030304" pitchFamily="18" charset="0"/>
            </a:endParaRPr>
          </a:p>
        </p:txBody>
      </p:sp>
      <p:sp>
        <p:nvSpPr>
          <p:cNvPr id="8" name="Marcador de texto 7">
            <a:extLst>
              <a:ext uri="{FF2B5EF4-FFF2-40B4-BE49-F238E27FC236}">
                <a16:creationId xmlns:a16="http://schemas.microsoft.com/office/drawing/2014/main" id="{F51948AF-E8EB-4FBD-999F-AE72E805E77F}"/>
              </a:ext>
            </a:extLst>
          </p:cNvPr>
          <p:cNvSpPr>
            <a:spLocks noGrp="1"/>
          </p:cNvSpPr>
          <p:nvPr>
            <p:ph type="body" sz="half" idx="2"/>
          </p:nvPr>
        </p:nvSpPr>
        <p:spPr>
          <a:xfrm>
            <a:off x="2333244" y="2399100"/>
            <a:ext cx="3800470" cy="3400968"/>
          </a:xfrm>
        </p:spPr>
        <p:txBody>
          <a:bodyPr vert="horz" lIns="91440" tIns="45720" rIns="91440" bIns="45720" rtlCol="0">
            <a:normAutofit/>
          </a:bodyPr>
          <a:lstStyle/>
          <a:p>
            <a:r>
              <a:rPr lang="en-US" sz="1400" dirty="0" err="1">
                <a:latin typeface="Book Antiqua" panose="02040602050305030304" pitchFamily="18" charset="0"/>
              </a:rPr>
              <a:t>Máquina</a:t>
            </a:r>
            <a:r>
              <a:rPr lang="en-US" sz="1400" dirty="0">
                <a:latin typeface="Book Antiqua" panose="02040602050305030304" pitchFamily="18" charset="0"/>
              </a:rPr>
              <a:t> </a:t>
            </a:r>
            <a:r>
              <a:rPr lang="en-US" sz="1400" dirty="0" err="1">
                <a:latin typeface="Book Antiqua" panose="02040602050305030304" pitchFamily="18" charset="0"/>
              </a:rPr>
              <a:t>electrónica</a:t>
            </a:r>
            <a:r>
              <a:rPr lang="en-US" sz="1400" dirty="0">
                <a:latin typeface="Book Antiqua" panose="02040602050305030304" pitchFamily="18" charset="0"/>
              </a:rPr>
              <a:t> </a:t>
            </a:r>
            <a:r>
              <a:rPr lang="en-US" sz="1400" dirty="0" err="1">
                <a:latin typeface="Book Antiqua" panose="02040602050305030304" pitchFamily="18" charset="0"/>
              </a:rPr>
              <a:t>capaz</a:t>
            </a:r>
            <a:r>
              <a:rPr lang="en-US" sz="1400" dirty="0">
                <a:latin typeface="Book Antiqua" panose="02040602050305030304" pitchFamily="18" charset="0"/>
              </a:rPr>
              <a:t> de </a:t>
            </a:r>
            <a:r>
              <a:rPr lang="en-US" sz="1400" dirty="0" err="1">
                <a:latin typeface="Book Antiqua" panose="02040602050305030304" pitchFamily="18" charset="0"/>
              </a:rPr>
              <a:t>almacenar</a:t>
            </a:r>
            <a:r>
              <a:rPr lang="en-US" sz="1400" dirty="0">
                <a:latin typeface="Book Antiqua" panose="02040602050305030304" pitchFamily="18" charset="0"/>
              </a:rPr>
              <a:t> </a:t>
            </a:r>
            <a:r>
              <a:rPr lang="en-US" sz="1400" dirty="0" err="1">
                <a:latin typeface="Book Antiqua" panose="02040602050305030304" pitchFamily="18" charset="0"/>
              </a:rPr>
              <a:t>información</a:t>
            </a:r>
            <a:r>
              <a:rPr lang="en-US" sz="1400" dirty="0">
                <a:latin typeface="Book Antiqua" panose="02040602050305030304" pitchFamily="18" charset="0"/>
              </a:rPr>
              <a:t> y </a:t>
            </a:r>
            <a:r>
              <a:rPr lang="en-US" sz="1400" dirty="0" err="1">
                <a:latin typeface="Book Antiqua" panose="02040602050305030304" pitchFamily="18" charset="0"/>
              </a:rPr>
              <a:t>tratarla</a:t>
            </a:r>
            <a:r>
              <a:rPr lang="en-US" sz="1400" dirty="0">
                <a:latin typeface="Book Antiqua" panose="02040602050305030304" pitchFamily="18" charset="0"/>
              </a:rPr>
              <a:t> </a:t>
            </a:r>
            <a:r>
              <a:rPr lang="en-US" sz="1400" dirty="0" err="1">
                <a:latin typeface="Book Antiqua" panose="02040602050305030304" pitchFamily="18" charset="0"/>
              </a:rPr>
              <a:t>automáticamente</a:t>
            </a:r>
            <a:r>
              <a:rPr lang="en-US" sz="1400" dirty="0">
                <a:latin typeface="Book Antiqua" panose="02040602050305030304" pitchFamily="18" charset="0"/>
              </a:rPr>
              <a:t> </a:t>
            </a:r>
            <a:r>
              <a:rPr lang="en-US" sz="1400" dirty="0" err="1">
                <a:latin typeface="Book Antiqua" panose="02040602050305030304" pitchFamily="18" charset="0"/>
              </a:rPr>
              <a:t>mediante</a:t>
            </a:r>
            <a:r>
              <a:rPr lang="en-US" sz="1400" dirty="0">
                <a:latin typeface="Book Antiqua" panose="02040602050305030304" pitchFamily="18" charset="0"/>
              </a:rPr>
              <a:t> </a:t>
            </a:r>
            <a:r>
              <a:rPr lang="en-US" sz="1400" dirty="0" err="1">
                <a:latin typeface="Book Antiqua" panose="02040602050305030304" pitchFamily="18" charset="0"/>
              </a:rPr>
              <a:t>operaciones</a:t>
            </a:r>
            <a:r>
              <a:rPr lang="en-US" sz="1400" dirty="0">
                <a:latin typeface="Book Antiqua" panose="02040602050305030304" pitchFamily="18" charset="0"/>
              </a:rPr>
              <a:t> </a:t>
            </a:r>
            <a:r>
              <a:rPr lang="en-US" sz="1400" dirty="0" err="1">
                <a:latin typeface="Book Antiqua" panose="02040602050305030304" pitchFamily="18" charset="0"/>
              </a:rPr>
              <a:t>matemáticas</a:t>
            </a:r>
            <a:r>
              <a:rPr lang="en-US" sz="1400" dirty="0">
                <a:latin typeface="Book Antiqua" panose="02040602050305030304" pitchFamily="18" charset="0"/>
              </a:rPr>
              <a:t> y </a:t>
            </a:r>
            <a:r>
              <a:rPr lang="en-US" sz="1400" dirty="0" err="1">
                <a:latin typeface="Book Antiqua" panose="02040602050305030304" pitchFamily="18" charset="0"/>
              </a:rPr>
              <a:t>lógicas</a:t>
            </a:r>
            <a:r>
              <a:rPr lang="en-US" sz="1400" dirty="0">
                <a:latin typeface="Book Antiqua" panose="02040602050305030304" pitchFamily="18" charset="0"/>
              </a:rPr>
              <a:t> </a:t>
            </a:r>
            <a:r>
              <a:rPr lang="en-US" sz="1400" dirty="0" err="1">
                <a:latin typeface="Book Antiqua" panose="02040602050305030304" pitchFamily="18" charset="0"/>
              </a:rPr>
              <a:t>controladas</a:t>
            </a:r>
            <a:r>
              <a:rPr lang="en-US" sz="1400" dirty="0">
                <a:latin typeface="Book Antiqua" panose="02040602050305030304" pitchFamily="18" charset="0"/>
              </a:rPr>
              <a:t> por </a:t>
            </a:r>
            <a:r>
              <a:rPr lang="en-US" sz="1400" dirty="0" err="1">
                <a:latin typeface="Book Antiqua" panose="02040602050305030304" pitchFamily="18" charset="0"/>
              </a:rPr>
              <a:t>programas</a:t>
            </a:r>
            <a:r>
              <a:rPr lang="en-US" sz="1400" dirty="0">
                <a:latin typeface="Book Antiqua" panose="02040602050305030304" pitchFamily="18" charset="0"/>
              </a:rPr>
              <a:t> </a:t>
            </a:r>
            <a:r>
              <a:rPr lang="en-US" sz="1400" dirty="0" err="1">
                <a:latin typeface="Book Antiqua" panose="02040602050305030304" pitchFamily="18" charset="0"/>
              </a:rPr>
              <a:t>informáticos</a:t>
            </a:r>
            <a:r>
              <a:rPr lang="en-US" sz="1400" dirty="0">
                <a:latin typeface="Book Antiqua" panose="02040602050305030304" pitchFamily="18" charset="0"/>
              </a:rPr>
              <a:t>.</a:t>
            </a:r>
          </a:p>
          <a:p>
            <a:r>
              <a:rPr lang="en-US" sz="1400" dirty="0">
                <a:latin typeface="Book Antiqua" panose="02040602050305030304" pitchFamily="18" charset="0"/>
              </a:rPr>
              <a:t>Tres </a:t>
            </a:r>
            <a:r>
              <a:rPr lang="en-US" sz="1400" dirty="0" err="1">
                <a:latin typeface="Book Antiqua" panose="02040602050305030304" pitchFamily="18" charset="0"/>
              </a:rPr>
              <a:t>grandes</a:t>
            </a:r>
            <a:r>
              <a:rPr lang="en-US" sz="1400" dirty="0">
                <a:latin typeface="Book Antiqua" panose="02040602050305030304" pitchFamily="18" charset="0"/>
              </a:rPr>
              <a:t> </a:t>
            </a:r>
            <a:r>
              <a:rPr lang="en-US" sz="1400" dirty="0" err="1">
                <a:latin typeface="Book Antiqua" panose="02040602050305030304" pitchFamily="18" charset="0"/>
              </a:rPr>
              <a:t>funciones</a:t>
            </a:r>
            <a:r>
              <a:rPr lang="en-US" sz="1400" dirty="0">
                <a:latin typeface="Book Antiqua" panose="02040602050305030304" pitchFamily="18" charset="0"/>
              </a:rPr>
              <a:t>:</a:t>
            </a:r>
          </a:p>
          <a:p>
            <a:pPr marL="285750" indent="-228600">
              <a:buFont typeface="Arial" panose="020B0604020202020204" pitchFamily="34" charset="0"/>
              <a:buChar char="•"/>
            </a:pPr>
            <a:r>
              <a:rPr lang="en-US" sz="1400" dirty="0" err="1">
                <a:latin typeface="Book Antiqua" panose="02040602050305030304" pitchFamily="18" charset="0"/>
              </a:rPr>
              <a:t>Recibir</a:t>
            </a:r>
            <a:r>
              <a:rPr lang="en-US" sz="1400" dirty="0">
                <a:latin typeface="Book Antiqua" panose="02040602050305030304" pitchFamily="18" charset="0"/>
              </a:rPr>
              <a:t> </a:t>
            </a:r>
            <a:r>
              <a:rPr lang="en-US" sz="1400" dirty="0" err="1">
                <a:latin typeface="Book Antiqua" panose="02040602050305030304" pitchFamily="18" charset="0"/>
              </a:rPr>
              <a:t>datos</a:t>
            </a:r>
            <a:r>
              <a:rPr lang="en-US" sz="1400" dirty="0">
                <a:latin typeface="Book Antiqua" panose="02040602050305030304" pitchFamily="18" charset="0"/>
              </a:rPr>
              <a:t>, a </a:t>
            </a:r>
            <a:r>
              <a:rPr lang="en-US" sz="1400" dirty="0" err="1">
                <a:latin typeface="Book Antiqua" panose="02040602050305030304" pitchFamily="18" charset="0"/>
              </a:rPr>
              <a:t>través</a:t>
            </a:r>
            <a:r>
              <a:rPr lang="en-US" sz="1400" dirty="0">
                <a:latin typeface="Book Antiqua" panose="02040602050305030304" pitchFamily="18" charset="0"/>
              </a:rPr>
              <a:t> de los </a:t>
            </a:r>
            <a:r>
              <a:rPr lang="en-US" sz="1400" dirty="0" err="1">
                <a:latin typeface="Book Antiqua" panose="02040602050305030304" pitchFamily="18" charset="0"/>
              </a:rPr>
              <a:t>dispositivos</a:t>
            </a:r>
            <a:r>
              <a:rPr lang="en-US" sz="1400" dirty="0">
                <a:latin typeface="Book Antiqua" panose="02040602050305030304" pitchFamily="18" charset="0"/>
              </a:rPr>
              <a:t> de entrada.</a:t>
            </a:r>
          </a:p>
          <a:p>
            <a:pPr marL="285750" indent="-228600">
              <a:buFont typeface="Arial" panose="020B0604020202020204" pitchFamily="34" charset="0"/>
              <a:buChar char="•"/>
            </a:pPr>
            <a:r>
              <a:rPr lang="en-US" sz="1400" dirty="0" err="1">
                <a:latin typeface="Book Antiqua" panose="02040602050305030304" pitchFamily="18" charset="0"/>
              </a:rPr>
              <a:t>Procesar</a:t>
            </a:r>
            <a:r>
              <a:rPr lang="en-US" sz="1400" dirty="0">
                <a:latin typeface="Book Antiqua" panose="02040602050305030304" pitchFamily="18" charset="0"/>
              </a:rPr>
              <a:t> </a:t>
            </a:r>
            <a:r>
              <a:rPr lang="en-US" sz="1400" dirty="0" err="1">
                <a:latin typeface="Book Antiqua" panose="02040602050305030304" pitchFamily="18" charset="0"/>
              </a:rPr>
              <a:t>Datos</a:t>
            </a:r>
            <a:r>
              <a:rPr lang="en-US" sz="1400" dirty="0">
                <a:latin typeface="Book Antiqua" panose="02040602050305030304" pitchFamily="18" charset="0"/>
              </a:rPr>
              <a:t>, </a:t>
            </a:r>
            <a:r>
              <a:rPr lang="en-US" sz="1400" dirty="0" err="1">
                <a:latin typeface="Book Antiqua" panose="02040602050305030304" pitchFamily="18" charset="0"/>
              </a:rPr>
              <a:t>mediante</a:t>
            </a:r>
            <a:r>
              <a:rPr lang="en-US" sz="1400" dirty="0">
                <a:latin typeface="Book Antiqua" panose="02040602050305030304" pitchFamily="18" charset="0"/>
              </a:rPr>
              <a:t> </a:t>
            </a:r>
            <a:r>
              <a:rPr lang="en-US" sz="1400" dirty="0" err="1">
                <a:latin typeface="Book Antiqua" panose="02040602050305030304" pitchFamily="18" charset="0"/>
              </a:rPr>
              <a:t>todos</a:t>
            </a:r>
            <a:r>
              <a:rPr lang="en-US" sz="1400" dirty="0">
                <a:latin typeface="Book Antiqua" panose="02040602050305030304" pitchFamily="18" charset="0"/>
              </a:rPr>
              <a:t> los </a:t>
            </a:r>
            <a:r>
              <a:rPr lang="en-US" sz="1400" dirty="0" err="1">
                <a:latin typeface="Book Antiqua" panose="02040602050305030304" pitchFamily="18" charset="0"/>
              </a:rPr>
              <a:t>componentes</a:t>
            </a:r>
            <a:r>
              <a:rPr lang="en-US" sz="1400" dirty="0">
                <a:latin typeface="Book Antiqua" panose="02040602050305030304" pitchFamily="18" charset="0"/>
              </a:rPr>
              <a:t> del Sistema de la </a:t>
            </a:r>
            <a:r>
              <a:rPr lang="en-US" sz="1400" dirty="0" err="1">
                <a:latin typeface="Book Antiqua" panose="02040602050305030304" pitchFamily="18" charset="0"/>
              </a:rPr>
              <a:t>computadora</a:t>
            </a:r>
            <a:endParaRPr lang="en-US" sz="1400" dirty="0">
              <a:latin typeface="Book Antiqua" panose="02040602050305030304" pitchFamily="18" charset="0"/>
            </a:endParaRPr>
          </a:p>
          <a:p>
            <a:pPr marL="285750" indent="-228600">
              <a:buFont typeface="Arial" panose="020B0604020202020204" pitchFamily="34" charset="0"/>
              <a:buChar char="•"/>
            </a:pPr>
            <a:r>
              <a:rPr lang="en-US" sz="1400" dirty="0" err="1">
                <a:latin typeface="Book Antiqua" panose="02040602050305030304" pitchFamily="18" charset="0"/>
              </a:rPr>
              <a:t>Producir</a:t>
            </a:r>
            <a:r>
              <a:rPr lang="en-US" sz="1400" dirty="0">
                <a:latin typeface="Book Antiqua" panose="02040602050305030304" pitchFamily="18" charset="0"/>
              </a:rPr>
              <a:t> </a:t>
            </a:r>
            <a:r>
              <a:rPr lang="en-US" sz="1400" dirty="0" err="1">
                <a:latin typeface="Book Antiqua" panose="02040602050305030304" pitchFamily="18" charset="0"/>
              </a:rPr>
              <a:t>Resultados</a:t>
            </a:r>
            <a:r>
              <a:rPr lang="en-US" sz="1400" dirty="0">
                <a:latin typeface="Book Antiqua" panose="02040602050305030304" pitchFamily="18" charset="0"/>
              </a:rPr>
              <a:t>, a </a:t>
            </a:r>
            <a:r>
              <a:rPr lang="en-US" sz="1400" dirty="0" err="1">
                <a:latin typeface="Book Antiqua" panose="02040602050305030304" pitchFamily="18" charset="0"/>
              </a:rPr>
              <a:t>través</a:t>
            </a:r>
            <a:r>
              <a:rPr lang="en-US" sz="1400" dirty="0">
                <a:latin typeface="Book Antiqua" panose="02040602050305030304" pitchFamily="18" charset="0"/>
              </a:rPr>
              <a:t> de los </a:t>
            </a:r>
            <a:r>
              <a:rPr lang="en-US" sz="1400" dirty="0" err="1">
                <a:latin typeface="Book Antiqua" panose="02040602050305030304" pitchFamily="18" charset="0"/>
              </a:rPr>
              <a:t>medios</a:t>
            </a:r>
            <a:r>
              <a:rPr lang="en-US" sz="1400" dirty="0">
                <a:latin typeface="Book Antiqua" panose="02040602050305030304" pitchFamily="18" charset="0"/>
              </a:rPr>
              <a:t> de </a:t>
            </a:r>
            <a:r>
              <a:rPr lang="en-US" sz="1400" dirty="0" err="1">
                <a:latin typeface="Book Antiqua" panose="02040602050305030304" pitchFamily="18" charset="0"/>
              </a:rPr>
              <a:t>salida</a:t>
            </a:r>
            <a:endParaRPr lang="en-US" sz="1400" dirty="0">
              <a:latin typeface="Book Antiqua" panose="02040602050305030304" pitchFamily="18" charset="0"/>
            </a:endParaRPr>
          </a:p>
          <a:p>
            <a:pPr indent="-228600">
              <a:buFont typeface="Arial" panose="020B0604020202020204" pitchFamily="34" charset="0"/>
              <a:buChar char="•"/>
            </a:pPr>
            <a:endParaRPr lang="en-US" sz="1400" dirty="0"/>
          </a:p>
        </p:txBody>
      </p:sp>
      <p:pic>
        <p:nvPicPr>
          <p:cNvPr id="10" name="Imagen 9" descr="Captura de pantalla de un celular&#10;&#10;Descripción generada automáticamente">
            <a:extLst>
              <a:ext uri="{FF2B5EF4-FFF2-40B4-BE49-F238E27FC236}">
                <a16:creationId xmlns:a16="http://schemas.microsoft.com/office/drawing/2014/main" id="{176C762C-A49F-425F-95CA-670141DCEB1A}"/>
              </a:ext>
            </a:extLst>
          </p:cNvPr>
          <p:cNvPicPr>
            <a:picLocks noChangeAspect="1"/>
          </p:cNvPicPr>
          <p:nvPr/>
        </p:nvPicPr>
        <p:blipFill>
          <a:blip r:embed="rId4"/>
          <a:stretch>
            <a:fillRect/>
          </a:stretch>
        </p:blipFill>
        <p:spPr>
          <a:xfrm>
            <a:off x="7182709" y="1163617"/>
            <a:ext cx="3013225" cy="1830534"/>
          </a:xfrm>
          <a:prstGeom prst="rect">
            <a:avLst/>
          </a:prstGeom>
          <a:effectLst>
            <a:outerShdw blurRad="406400" dist="317500" dir="5400000" sx="89000" sy="89000" rotWithShape="0">
              <a:prstClr val="black">
                <a:alpha val="15000"/>
              </a:prstClr>
            </a:outerShdw>
          </a:effectLst>
        </p:spPr>
      </p:pic>
      <p:pic>
        <p:nvPicPr>
          <p:cNvPr id="9" name="Marcador de contenido 8" descr="Captura de pantalla de un celular con texto e imágenes&#10;&#10;Descripción generada automáticamente">
            <a:extLst>
              <a:ext uri="{FF2B5EF4-FFF2-40B4-BE49-F238E27FC236}">
                <a16:creationId xmlns:a16="http://schemas.microsoft.com/office/drawing/2014/main" id="{04C9959D-BF3B-4981-BF0D-86F1FC3E0BEB}"/>
              </a:ext>
            </a:extLst>
          </p:cNvPr>
          <p:cNvPicPr>
            <a:picLocks noGrp="1" noChangeAspect="1"/>
          </p:cNvPicPr>
          <p:nvPr>
            <p:ph idx="1"/>
          </p:nvPr>
        </p:nvPicPr>
        <p:blipFill>
          <a:blip r:embed="rId5"/>
          <a:stretch>
            <a:fillRect/>
          </a:stretch>
        </p:blipFill>
        <p:spPr>
          <a:xfrm>
            <a:off x="7182937" y="3920303"/>
            <a:ext cx="3013226" cy="1710005"/>
          </a:xfrm>
          <a:prstGeom prst="rect">
            <a:avLst/>
          </a:prstGeom>
          <a:effectLst>
            <a:outerShdw blurRad="406400" dist="317500" dir="5400000" sx="89000" sy="89000" rotWithShape="0">
              <a:prstClr val="black">
                <a:alpha val="15000"/>
              </a:prstClr>
            </a:outerShdw>
          </a:effectLst>
        </p:spPr>
      </p:pic>
      <p:pic>
        <p:nvPicPr>
          <p:cNvPr id="4" name="Audio 3">
            <a:hlinkClick r:id="" action="ppaction://media"/>
            <a:extLst>
              <a:ext uri="{FF2B5EF4-FFF2-40B4-BE49-F238E27FC236}">
                <a16:creationId xmlns:a16="http://schemas.microsoft.com/office/drawing/2014/main" id="{1586518D-C2F0-4E82-98FD-B743CCECE5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80361165"/>
      </p:ext>
    </p:extLst>
  </p:cSld>
  <p:clrMapOvr>
    <a:masterClrMapping/>
  </p:clrMapOvr>
  <mc:AlternateContent xmlns:mc="http://schemas.openxmlformats.org/markup-compatibility/2006">
    <mc:Choice xmlns:p14="http://schemas.microsoft.com/office/powerpoint/2010/main" Requires="p14">
      <p:transition spd="slow" p14:dur="2000" advTm="64793"/>
    </mc:Choice>
    <mc:Fallback>
      <p:transition spd="slow" advTm="6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B299D430-A109-44CC-A207-A8F4B19CE8E7}"/>
              </a:ext>
            </a:extLst>
          </p:cNvPr>
          <p:cNvGraphicFramePr>
            <a:graphicFrameLocks noGrp="1"/>
          </p:cNvGraphicFramePr>
          <p:nvPr>
            <p:extLst>
              <p:ext uri="{D42A27DB-BD31-4B8C-83A1-F6EECF244321}">
                <p14:modId xmlns:p14="http://schemas.microsoft.com/office/powerpoint/2010/main" val="3212054874"/>
              </p:ext>
            </p:extLst>
          </p:nvPr>
        </p:nvGraphicFramePr>
        <p:xfrm>
          <a:off x="1524000" y="0"/>
          <a:ext cx="9144000" cy="6858000"/>
        </p:xfrm>
        <a:graphic>
          <a:graphicData uri="http://schemas.openxmlformats.org/drawingml/2006/table">
            <a:tbl>
              <a:tblPr firstRow="1" bandRow="1">
                <a:tableStyleId>{5C22544A-7EE6-4342-B048-85BDC9FD1C3A}</a:tableStyleId>
              </a:tblPr>
              <a:tblGrid>
                <a:gridCol w="5867401">
                  <a:extLst>
                    <a:ext uri="{9D8B030D-6E8A-4147-A177-3AD203B41FA5}">
                      <a16:colId xmlns:a16="http://schemas.microsoft.com/office/drawing/2014/main" val="3825246945"/>
                    </a:ext>
                  </a:extLst>
                </a:gridCol>
                <a:gridCol w="3276599">
                  <a:extLst>
                    <a:ext uri="{9D8B030D-6E8A-4147-A177-3AD203B41FA5}">
                      <a16:colId xmlns:a16="http://schemas.microsoft.com/office/drawing/2014/main" val="3151519424"/>
                    </a:ext>
                  </a:extLst>
                </a:gridCol>
              </a:tblGrid>
              <a:tr h="751124">
                <a:tc gridSpan="2">
                  <a:txBody>
                    <a:bodyPr/>
                    <a:lstStyle/>
                    <a:p>
                      <a:pPr algn="ctr"/>
                      <a:r>
                        <a:rPr lang="es-ES" sz="3600" dirty="0"/>
                        <a:t>Dispositivos de Entrada</a:t>
                      </a:r>
                    </a:p>
                  </a:txBody>
                  <a:tcPr/>
                </a:tc>
                <a:tc hMerge="1">
                  <a:txBody>
                    <a:bodyPr/>
                    <a:lstStyle/>
                    <a:p>
                      <a:endParaRPr lang="es-ES" dirty="0"/>
                    </a:p>
                  </a:txBody>
                  <a:tcPr/>
                </a:tc>
                <a:extLst>
                  <a:ext uri="{0D108BD9-81ED-4DB2-BD59-A6C34878D82A}">
                    <a16:rowId xmlns:a16="http://schemas.microsoft.com/office/drawing/2014/main" val="1622432172"/>
                  </a:ext>
                </a:extLst>
              </a:tr>
              <a:tr h="2135359">
                <a:tc>
                  <a:txBody>
                    <a:bodyPr/>
                    <a:lstStyle/>
                    <a:p>
                      <a:pPr algn="just"/>
                      <a:r>
                        <a:rPr lang="es-PA" sz="1400" b="1" dirty="0">
                          <a:effectLst/>
                          <a:latin typeface="+mn-lt"/>
                          <a:ea typeface="Calibri" panose="020F0502020204030204" pitchFamily="34" charset="0"/>
                          <a:cs typeface="Times New Roman" panose="02020603050405020304" pitchFamily="18" charset="0"/>
                        </a:rPr>
                        <a:t>Teclado</a:t>
                      </a:r>
                      <a:r>
                        <a:rPr lang="es-PA" sz="1400" dirty="0">
                          <a:effectLst/>
                          <a:latin typeface="+mn-lt"/>
                          <a:ea typeface="Calibri" panose="020F0502020204030204" pitchFamily="34" charset="0"/>
                          <a:cs typeface="Times New Roman" panose="02020603050405020304" pitchFamily="18" charset="0"/>
                        </a:rPr>
                        <a:t>, </a:t>
                      </a:r>
                      <a:r>
                        <a:rPr lang="es-ES" sz="1400" dirty="0">
                          <a:effectLst/>
                          <a:latin typeface="+mn-lt"/>
                          <a:ea typeface="Calibri" panose="020F0502020204030204" pitchFamily="34" charset="0"/>
                          <a:cs typeface="Times New Roman" panose="02020603050405020304" pitchFamily="18" charset="0"/>
                        </a:rPr>
                        <a:t>El teclado es un instrumento externo que está representado por un conjunto de teclas, que se encargan de ingresar datos a una computadora o dispositivo por medio de caracteres (letras, números y símbolos).</a:t>
                      </a:r>
                      <a:endParaRPr lang="es-ES" sz="1400" dirty="0">
                        <a:latin typeface="+mn-lt"/>
                      </a:endParaRPr>
                    </a:p>
                  </a:txBody>
                  <a:tcPr/>
                </a:tc>
                <a:tc>
                  <a:txBody>
                    <a:bodyPr/>
                    <a:lstStyle/>
                    <a:p>
                      <a:endParaRPr lang="es-ES" dirty="0"/>
                    </a:p>
                  </a:txBody>
                  <a:tcPr/>
                </a:tc>
                <a:extLst>
                  <a:ext uri="{0D108BD9-81ED-4DB2-BD59-A6C34878D82A}">
                    <a16:rowId xmlns:a16="http://schemas.microsoft.com/office/drawing/2014/main" val="2620646810"/>
                  </a:ext>
                </a:extLst>
              </a:tr>
              <a:tr h="2028008">
                <a:tc>
                  <a:txBody>
                    <a:bodyPr/>
                    <a:lstStyle/>
                    <a:p>
                      <a:pPr algn="just"/>
                      <a:r>
                        <a:rPr lang="es-ES" sz="1400" dirty="0">
                          <a:latin typeface="+mn-lt"/>
                        </a:rPr>
                        <a:t>Webcam, Tiene que estar conectada a la computadora para poder funcionar, y esta transmite las imágenes al ordenador. Su uso es generalmente para videoconferencias por Internet, pero mediante el software adecuado, se pueden grabar videos como una cámara normal y tomar fotos estáticas; entre otras.</a:t>
                      </a:r>
                    </a:p>
                  </a:txBody>
                  <a:tcPr/>
                </a:tc>
                <a:tc>
                  <a:txBody>
                    <a:bodyPr/>
                    <a:lstStyle/>
                    <a:p>
                      <a:endParaRPr lang="es-ES" dirty="0"/>
                    </a:p>
                  </a:txBody>
                  <a:tcPr/>
                </a:tc>
                <a:extLst>
                  <a:ext uri="{0D108BD9-81ED-4DB2-BD59-A6C34878D82A}">
                    <a16:rowId xmlns:a16="http://schemas.microsoft.com/office/drawing/2014/main" val="1766220078"/>
                  </a:ext>
                </a:extLst>
              </a:tr>
              <a:tr h="1943509">
                <a:tc>
                  <a:txBody>
                    <a:bodyPr/>
                    <a:lstStyle/>
                    <a:p>
                      <a:pPr algn="just">
                        <a:lnSpc>
                          <a:spcPct val="107000"/>
                        </a:lnSpc>
                        <a:spcAft>
                          <a:spcPts val="0"/>
                        </a:spcAft>
                      </a:pPr>
                      <a:r>
                        <a:rPr lang="es-PA" sz="1400" b="1" dirty="0">
                          <a:effectLst/>
                          <a:latin typeface="+mn-lt"/>
                          <a:ea typeface="Calibri" panose="020F0502020204030204" pitchFamily="34" charset="0"/>
                          <a:cs typeface="Times New Roman" panose="02020603050405020304" pitchFamily="18" charset="0"/>
                        </a:rPr>
                        <a:t>Micrófono</a:t>
                      </a:r>
                      <a:r>
                        <a:rPr lang="es-PA" sz="1400" dirty="0">
                          <a:effectLst/>
                          <a:latin typeface="+mn-lt"/>
                          <a:ea typeface="Calibri" panose="020F0502020204030204" pitchFamily="34" charset="0"/>
                          <a:cs typeface="Times New Roman" panose="02020603050405020304" pitchFamily="18" charset="0"/>
                        </a:rPr>
                        <a:t>, </a:t>
                      </a:r>
                      <a:r>
                        <a:rPr lang="es-ES" sz="1400" dirty="0">
                          <a:effectLst/>
                          <a:latin typeface="+mn-lt"/>
                          <a:ea typeface="Calibri" panose="020F0502020204030204" pitchFamily="34" charset="0"/>
                          <a:cs typeface="Times New Roman" panose="02020603050405020304" pitchFamily="18" charset="0"/>
                        </a:rPr>
                        <a:t>Los micrófonos son los transductores encargados de transformar energía acústica en energía eléctrica, permitiendo, por lo tanto, el registro, almacenamiento, transmisión y procesamiento electrónico de las señales de audio.</a:t>
                      </a:r>
                    </a:p>
                    <a:p>
                      <a:pPr algn="just"/>
                      <a:endParaRPr lang="es-ES" sz="1400" dirty="0">
                        <a:latin typeface="+mn-lt"/>
                      </a:endParaRPr>
                    </a:p>
                  </a:txBody>
                  <a:tcPr/>
                </a:tc>
                <a:tc>
                  <a:txBody>
                    <a:bodyPr/>
                    <a:lstStyle/>
                    <a:p>
                      <a:endParaRPr lang="es-ES" dirty="0"/>
                    </a:p>
                  </a:txBody>
                  <a:tcPr/>
                </a:tc>
                <a:extLst>
                  <a:ext uri="{0D108BD9-81ED-4DB2-BD59-A6C34878D82A}">
                    <a16:rowId xmlns:a16="http://schemas.microsoft.com/office/drawing/2014/main" val="4019535913"/>
                  </a:ext>
                </a:extLst>
              </a:tr>
            </a:tbl>
          </a:graphicData>
        </a:graphic>
      </p:graphicFrame>
      <p:pic>
        <p:nvPicPr>
          <p:cNvPr id="9" name="Imagen 8">
            <a:extLst>
              <a:ext uri="{FF2B5EF4-FFF2-40B4-BE49-F238E27FC236}">
                <a16:creationId xmlns:a16="http://schemas.microsoft.com/office/drawing/2014/main" id="{0D43BCC8-DFA7-4007-89B7-8ED19D20C7AC}"/>
              </a:ext>
            </a:extLst>
          </p:cNvPr>
          <p:cNvPicPr>
            <a:picLocks noChangeAspect="1"/>
          </p:cNvPicPr>
          <p:nvPr/>
        </p:nvPicPr>
        <p:blipFill>
          <a:blip r:embed="rId4"/>
          <a:stretch>
            <a:fillRect/>
          </a:stretch>
        </p:blipFill>
        <p:spPr>
          <a:xfrm>
            <a:off x="7547665" y="863683"/>
            <a:ext cx="2044798" cy="1155357"/>
          </a:xfrm>
          <a:prstGeom prst="rect">
            <a:avLst/>
          </a:prstGeom>
        </p:spPr>
      </p:pic>
      <p:pic>
        <p:nvPicPr>
          <p:cNvPr id="10" name="Imagen 9">
            <a:extLst>
              <a:ext uri="{FF2B5EF4-FFF2-40B4-BE49-F238E27FC236}">
                <a16:creationId xmlns:a16="http://schemas.microsoft.com/office/drawing/2014/main" id="{3E6A7295-79BD-4E83-B77A-83EF13B97DBC}"/>
              </a:ext>
            </a:extLst>
          </p:cNvPr>
          <p:cNvPicPr>
            <a:picLocks noChangeAspect="1"/>
          </p:cNvPicPr>
          <p:nvPr/>
        </p:nvPicPr>
        <p:blipFill>
          <a:blip r:embed="rId5"/>
          <a:stretch>
            <a:fillRect/>
          </a:stretch>
        </p:blipFill>
        <p:spPr>
          <a:xfrm>
            <a:off x="7525780" y="3103783"/>
            <a:ext cx="1961283" cy="1334737"/>
          </a:xfrm>
          <a:prstGeom prst="rect">
            <a:avLst/>
          </a:prstGeom>
        </p:spPr>
      </p:pic>
      <p:pic>
        <p:nvPicPr>
          <p:cNvPr id="11" name="Imagen 10">
            <a:extLst>
              <a:ext uri="{FF2B5EF4-FFF2-40B4-BE49-F238E27FC236}">
                <a16:creationId xmlns:a16="http://schemas.microsoft.com/office/drawing/2014/main" id="{AECF21F7-D561-4B4E-BB2A-2939B99AD469}"/>
              </a:ext>
            </a:extLst>
          </p:cNvPr>
          <p:cNvPicPr>
            <a:picLocks noChangeAspect="1"/>
          </p:cNvPicPr>
          <p:nvPr/>
        </p:nvPicPr>
        <p:blipFill>
          <a:blip r:embed="rId6"/>
          <a:stretch>
            <a:fillRect/>
          </a:stretch>
        </p:blipFill>
        <p:spPr>
          <a:xfrm>
            <a:off x="7549875" y="5067678"/>
            <a:ext cx="1961283" cy="1331187"/>
          </a:xfrm>
          <a:prstGeom prst="rect">
            <a:avLst/>
          </a:prstGeom>
        </p:spPr>
      </p:pic>
      <p:pic>
        <p:nvPicPr>
          <p:cNvPr id="3" name="Audio 2">
            <a:hlinkClick r:id="" action="ppaction://media"/>
            <a:extLst>
              <a:ext uri="{FF2B5EF4-FFF2-40B4-BE49-F238E27FC236}">
                <a16:creationId xmlns:a16="http://schemas.microsoft.com/office/drawing/2014/main" id="{0285915F-20B1-4751-9A64-D94153C957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71123899"/>
      </p:ext>
    </p:extLst>
  </p:cSld>
  <p:clrMapOvr>
    <a:masterClrMapping/>
  </p:clrMapOvr>
  <mc:AlternateContent xmlns:mc="http://schemas.openxmlformats.org/markup-compatibility/2006">
    <mc:Choice xmlns:p14="http://schemas.microsoft.com/office/powerpoint/2010/main" Requires="p14">
      <p:transition spd="slow" p14:dur="2000" advTm="74734"/>
    </mc:Choice>
    <mc:Fallback>
      <p:transition spd="slow" advTm="74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B299D430-A109-44CC-A207-A8F4B19CE8E7}"/>
              </a:ext>
            </a:extLst>
          </p:cNvPr>
          <p:cNvGraphicFramePr>
            <a:graphicFrameLocks noGrp="1"/>
          </p:cNvGraphicFramePr>
          <p:nvPr/>
        </p:nvGraphicFramePr>
        <p:xfrm>
          <a:off x="1524000" y="0"/>
          <a:ext cx="9144000" cy="6858000"/>
        </p:xfrm>
        <a:graphic>
          <a:graphicData uri="http://schemas.openxmlformats.org/drawingml/2006/table">
            <a:tbl>
              <a:tblPr firstRow="1" bandRow="1">
                <a:tableStyleId>{5C22544A-7EE6-4342-B048-85BDC9FD1C3A}</a:tableStyleId>
              </a:tblPr>
              <a:tblGrid>
                <a:gridCol w="5867401">
                  <a:extLst>
                    <a:ext uri="{9D8B030D-6E8A-4147-A177-3AD203B41FA5}">
                      <a16:colId xmlns:a16="http://schemas.microsoft.com/office/drawing/2014/main" val="3825246945"/>
                    </a:ext>
                  </a:extLst>
                </a:gridCol>
                <a:gridCol w="3276599">
                  <a:extLst>
                    <a:ext uri="{9D8B030D-6E8A-4147-A177-3AD203B41FA5}">
                      <a16:colId xmlns:a16="http://schemas.microsoft.com/office/drawing/2014/main" val="3151519424"/>
                    </a:ext>
                  </a:extLst>
                </a:gridCol>
              </a:tblGrid>
              <a:tr h="751124">
                <a:tc gridSpan="2">
                  <a:txBody>
                    <a:bodyPr/>
                    <a:lstStyle/>
                    <a:p>
                      <a:pPr algn="ctr"/>
                      <a:r>
                        <a:rPr lang="es-ES" sz="3600" dirty="0"/>
                        <a:t>Dispositivos de Entrada</a:t>
                      </a:r>
                    </a:p>
                  </a:txBody>
                  <a:tcPr/>
                </a:tc>
                <a:tc hMerge="1">
                  <a:txBody>
                    <a:bodyPr/>
                    <a:lstStyle/>
                    <a:p>
                      <a:endParaRPr lang="es-ES" dirty="0"/>
                    </a:p>
                  </a:txBody>
                  <a:tcPr/>
                </a:tc>
                <a:extLst>
                  <a:ext uri="{0D108BD9-81ED-4DB2-BD59-A6C34878D82A}">
                    <a16:rowId xmlns:a16="http://schemas.microsoft.com/office/drawing/2014/main" val="1622432172"/>
                  </a:ext>
                </a:extLst>
              </a:tr>
              <a:tr h="2135359">
                <a:tc>
                  <a:txBody>
                    <a:bodyPr/>
                    <a:lstStyle/>
                    <a:p>
                      <a:pPr marL="0" indent="0" algn="just">
                        <a:buNone/>
                      </a:pPr>
                      <a:r>
                        <a:rPr lang="es-ES" altLang="es-ES" sz="1400" b="1" dirty="0"/>
                        <a:t>Escáner de código de barras</a:t>
                      </a:r>
                      <a:r>
                        <a:rPr lang="es-ES" altLang="es-ES" sz="1400" dirty="0"/>
                        <a:t>: Escáner que por medio de un láser lee un código de barras y emite el número que muestra el código de barras, no la imagen.</a:t>
                      </a:r>
                    </a:p>
                    <a:p>
                      <a:pPr marL="0" indent="0" algn="just">
                        <a:buNone/>
                      </a:pPr>
                      <a:r>
                        <a:rPr lang="es-ES" altLang="es-ES" sz="1400" dirty="0"/>
                        <a:t>Hay escáner de mano y fijos, como los que se utilizan en las cajas de los supermercados.</a:t>
                      </a:r>
                    </a:p>
                    <a:p>
                      <a:pPr algn="just"/>
                      <a:endParaRPr lang="es-ES" sz="1400" dirty="0">
                        <a:latin typeface="+mn-lt"/>
                      </a:endParaRPr>
                    </a:p>
                  </a:txBody>
                  <a:tcPr/>
                </a:tc>
                <a:tc>
                  <a:txBody>
                    <a:bodyPr/>
                    <a:lstStyle/>
                    <a:p>
                      <a:endParaRPr lang="es-ES" dirty="0"/>
                    </a:p>
                  </a:txBody>
                  <a:tcPr/>
                </a:tc>
                <a:extLst>
                  <a:ext uri="{0D108BD9-81ED-4DB2-BD59-A6C34878D82A}">
                    <a16:rowId xmlns:a16="http://schemas.microsoft.com/office/drawing/2014/main" val="2620646810"/>
                  </a:ext>
                </a:extLst>
              </a:tr>
              <a:tr h="202800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altLang="es-ES" sz="1400" b="1" dirty="0"/>
                        <a:t>Ratón </a:t>
                      </a:r>
                      <a:r>
                        <a:rPr lang="es-ES" altLang="es-ES" sz="1400" b="1" dirty="0" err="1"/>
                        <a:t>ó</a:t>
                      </a:r>
                      <a:r>
                        <a:rPr lang="es-ES" altLang="es-ES" sz="1400" b="1" dirty="0"/>
                        <a:t> Mouse: </a:t>
                      </a:r>
                      <a:r>
                        <a:rPr lang="es-ES" altLang="es-ES" sz="1400" dirty="0"/>
                        <a:t>Es un dispositivo electrónico que nos permite dar instrucciones a nuestra computadora a través de un cursor que aparece en la pantalla y haciendo clic para que se lleve a cabo una acción determinada; a medida que el Mouse rueda sobre el escritorio, el cursor (Puntero) en la pantalla hace lo mismo.</a:t>
                      </a:r>
                    </a:p>
                    <a:p>
                      <a:pPr algn="just"/>
                      <a:endParaRPr lang="es-ES" sz="1400" dirty="0">
                        <a:latin typeface="+mn-lt"/>
                      </a:endParaRPr>
                    </a:p>
                  </a:txBody>
                  <a:tcPr/>
                </a:tc>
                <a:tc>
                  <a:txBody>
                    <a:bodyPr/>
                    <a:lstStyle/>
                    <a:p>
                      <a:endParaRPr lang="es-ES" dirty="0"/>
                    </a:p>
                  </a:txBody>
                  <a:tcPr/>
                </a:tc>
                <a:extLst>
                  <a:ext uri="{0D108BD9-81ED-4DB2-BD59-A6C34878D82A}">
                    <a16:rowId xmlns:a16="http://schemas.microsoft.com/office/drawing/2014/main" val="1766220078"/>
                  </a:ext>
                </a:extLst>
              </a:tr>
              <a:tr h="194350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altLang="es-ES" sz="1400" b="1" dirty="0"/>
                        <a:t>Scanner (digitalizador): </a:t>
                      </a:r>
                      <a:r>
                        <a:rPr lang="es-ES" altLang="es-ES" sz="1400" dirty="0"/>
                        <a:t>Es una unidad de ingreso de información. Permite la introducción de imágenes gráficas al computador mediante un sistema de matrices de puntos, como resultado de un barrido óptico del documento. La información se almacena en archivos en forma de mapas de bits (bit </a:t>
                      </a:r>
                      <a:r>
                        <a:rPr lang="es-ES" altLang="es-ES" sz="1400" dirty="0" err="1"/>
                        <a:t>maps</a:t>
                      </a:r>
                      <a:r>
                        <a:rPr lang="es-ES" altLang="es-ES" sz="1400" dirty="0"/>
                        <a:t>), o en otros formatos más eficientes como </a:t>
                      </a:r>
                      <a:r>
                        <a:rPr lang="es-ES" altLang="es-ES" sz="1400" dirty="0" err="1"/>
                        <a:t>Jpeg</a:t>
                      </a:r>
                      <a:r>
                        <a:rPr lang="es-ES" altLang="es-ES" sz="1400" dirty="0"/>
                        <a:t> o Gif.</a:t>
                      </a:r>
                    </a:p>
                    <a:p>
                      <a:pPr algn="just"/>
                      <a:endParaRPr lang="es-ES" sz="1400" dirty="0">
                        <a:latin typeface="+mn-lt"/>
                      </a:endParaRPr>
                    </a:p>
                  </a:txBody>
                  <a:tcPr/>
                </a:tc>
                <a:tc>
                  <a:txBody>
                    <a:bodyPr/>
                    <a:lstStyle/>
                    <a:p>
                      <a:endParaRPr lang="es-ES" dirty="0"/>
                    </a:p>
                  </a:txBody>
                  <a:tcPr/>
                </a:tc>
                <a:extLst>
                  <a:ext uri="{0D108BD9-81ED-4DB2-BD59-A6C34878D82A}">
                    <a16:rowId xmlns:a16="http://schemas.microsoft.com/office/drawing/2014/main" val="4019535913"/>
                  </a:ext>
                </a:extLst>
              </a:tr>
            </a:tbl>
          </a:graphicData>
        </a:graphic>
      </p:graphicFrame>
      <p:pic>
        <p:nvPicPr>
          <p:cNvPr id="2" name="Imagen 1">
            <a:extLst>
              <a:ext uri="{FF2B5EF4-FFF2-40B4-BE49-F238E27FC236}">
                <a16:creationId xmlns:a16="http://schemas.microsoft.com/office/drawing/2014/main" id="{903261AF-C506-4E9A-82D4-17103E98BEBD}"/>
              </a:ext>
            </a:extLst>
          </p:cNvPr>
          <p:cNvPicPr>
            <a:picLocks noChangeAspect="1"/>
          </p:cNvPicPr>
          <p:nvPr/>
        </p:nvPicPr>
        <p:blipFill>
          <a:blip r:embed="rId4"/>
          <a:stretch>
            <a:fillRect/>
          </a:stretch>
        </p:blipFill>
        <p:spPr>
          <a:xfrm>
            <a:off x="8040217" y="836712"/>
            <a:ext cx="1771091" cy="1224136"/>
          </a:xfrm>
          <a:prstGeom prst="rect">
            <a:avLst/>
          </a:prstGeom>
        </p:spPr>
      </p:pic>
      <p:pic>
        <p:nvPicPr>
          <p:cNvPr id="3" name="Imagen 2">
            <a:extLst>
              <a:ext uri="{FF2B5EF4-FFF2-40B4-BE49-F238E27FC236}">
                <a16:creationId xmlns:a16="http://schemas.microsoft.com/office/drawing/2014/main" id="{3BEB0C4E-1513-4304-A55D-9F5877E1516A}"/>
              </a:ext>
            </a:extLst>
          </p:cNvPr>
          <p:cNvPicPr>
            <a:picLocks noChangeAspect="1"/>
          </p:cNvPicPr>
          <p:nvPr/>
        </p:nvPicPr>
        <p:blipFill>
          <a:blip r:embed="rId5"/>
          <a:stretch>
            <a:fillRect/>
          </a:stretch>
        </p:blipFill>
        <p:spPr>
          <a:xfrm>
            <a:off x="7572940" y="2974672"/>
            <a:ext cx="1188823" cy="1224136"/>
          </a:xfrm>
          <a:prstGeom prst="rect">
            <a:avLst/>
          </a:prstGeom>
        </p:spPr>
      </p:pic>
      <p:pic>
        <p:nvPicPr>
          <p:cNvPr id="4" name="Imagen 3">
            <a:extLst>
              <a:ext uri="{FF2B5EF4-FFF2-40B4-BE49-F238E27FC236}">
                <a16:creationId xmlns:a16="http://schemas.microsoft.com/office/drawing/2014/main" id="{880B9ACA-AFC6-48D9-B2E4-9E367F111E86}"/>
              </a:ext>
            </a:extLst>
          </p:cNvPr>
          <p:cNvPicPr>
            <a:picLocks noChangeAspect="1"/>
          </p:cNvPicPr>
          <p:nvPr/>
        </p:nvPicPr>
        <p:blipFill>
          <a:blip r:embed="rId6"/>
          <a:stretch>
            <a:fillRect/>
          </a:stretch>
        </p:blipFill>
        <p:spPr>
          <a:xfrm>
            <a:off x="8797447" y="2980030"/>
            <a:ext cx="1357153" cy="1224135"/>
          </a:xfrm>
          <a:prstGeom prst="rect">
            <a:avLst/>
          </a:prstGeom>
        </p:spPr>
      </p:pic>
      <p:pic>
        <p:nvPicPr>
          <p:cNvPr id="5" name="Imagen 4">
            <a:extLst>
              <a:ext uri="{FF2B5EF4-FFF2-40B4-BE49-F238E27FC236}">
                <a16:creationId xmlns:a16="http://schemas.microsoft.com/office/drawing/2014/main" id="{E1A11C01-AC4E-4F27-BFC9-46F2B44BDF77}"/>
              </a:ext>
            </a:extLst>
          </p:cNvPr>
          <p:cNvPicPr>
            <a:picLocks noChangeAspect="1"/>
          </p:cNvPicPr>
          <p:nvPr/>
        </p:nvPicPr>
        <p:blipFill>
          <a:blip r:embed="rId7"/>
          <a:stretch>
            <a:fillRect/>
          </a:stretch>
        </p:blipFill>
        <p:spPr>
          <a:xfrm>
            <a:off x="7603421" y="4955331"/>
            <a:ext cx="1127858" cy="1146147"/>
          </a:xfrm>
          <a:prstGeom prst="rect">
            <a:avLst/>
          </a:prstGeom>
        </p:spPr>
      </p:pic>
      <p:pic>
        <p:nvPicPr>
          <p:cNvPr id="6" name="Imagen 5">
            <a:extLst>
              <a:ext uri="{FF2B5EF4-FFF2-40B4-BE49-F238E27FC236}">
                <a16:creationId xmlns:a16="http://schemas.microsoft.com/office/drawing/2014/main" id="{D4BEA7C9-5A0A-411E-8B97-3F676123ECC9}"/>
              </a:ext>
            </a:extLst>
          </p:cNvPr>
          <p:cNvPicPr>
            <a:picLocks noChangeAspect="1"/>
          </p:cNvPicPr>
          <p:nvPr/>
        </p:nvPicPr>
        <p:blipFill>
          <a:blip r:embed="rId8"/>
          <a:stretch>
            <a:fillRect/>
          </a:stretch>
        </p:blipFill>
        <p:spPr>
          <a:xfrm>
            <a:off x="8970731" y="4955331"/>
            <a:ext cx="1334754" cy="1146147"/>
          </a:xfrm>
          <a:prstGeom prst="rect">
            <a:avLst/>
          </a:prstGeom>
        </p:spPr>
      </p:pic>
      <p:pic>
        <p:nvPicPr>
          <p:cNvPr id="28" name="Audio 27">
            <a:hlinkClick r:id="" action="ppaction://media"/>
            <a:extLst>
              <a:ext uri="{FF2B5EF4-FFF2-40B4-BE49-F238E27FC236}">
                <a16:creationId xmlns:a16="http://schemas.microsoft.com/office/drawing/2014/main" id="{B73F8800-B14B-41A6-9ADA-6822C835815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51034840"/>
      </p:ext>
    </p:extLst>
  </p:cSld>
  <p:clrMapOvr>
    <a:masterClrMapping/>
  </p:clrMapOvr>
  <mc:AlternateContent xmlns:mc="http://schemas.openxmlformats.org/markup-compatibility/2006">
    <mc:Choice xmlns:p14="http://schemas.microsoft.com/office/powerpoint/2010/main" Requires="p14">
      <p:transition spd="slow" p14:dur="2000" advTm="91684"/>
    </mc:Choice>
    <mc:Fallback>
      <p:transition spd="slow" advTm="91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B299D430-A109-44CC-A207-A8F4B19CE8E7}"/>
              </a:ext>
            </a:extLst>
          </p:cNvPr>
          <p:cNvGraphicFramePr>
            <a:graphicFrameLocks noGrp="1"/>
          </p:cNvGraphicFramePr>
          <p:nvPr/>
        </p:nvGraphicFramePr>
        <p:xfrm>
          <a:off x="1524000" y="0"/>
          <a:ext cx="9144000" cy="6858000"/>
        </p:xfrm>
        <a:graphic>
          <a:graphicData uri="http://schemas.openxmlformats.org/drawingml/2006/table">
            <a:tbl>
              <a:tblPr firstRow="1" bandRow="1">
                <a:tableStyleId>{5C22544A-7EE6-4342-B048-85BDC9FD1C3A}</a:tableStyleId>
              </a:tblPr>
              <a:tblGrid>
                <a:gridCol w="5867401">
                  <a:extLst>
                    <a:ext uri="{9D8B030D-6E8A-4147-A177-3AD203B41FA5}">
                      <a16:colId xmlns:a16="http://schemas.microsoft.com/office/drawing/2014/main" val="3825246945"/>
                    </a:ext>
                  </a:extLst>
                </a:gridCol>
                <a:gridCol w="3276599">
                  <a:extLst>
                    <a:ext uri="{9D8B030D-6E8A-4147-A177-3AD203B41FA5}">
                      <a16:colId xmlns:a16="http://schemas.microsoft.com/office/drawing/2014/main" val="3151519424"/>
                    </a:ext>
                  </a:extLst>
                </a:gridCol>
              </a:tblGrid>
              <a:tr h="751124">
                <a:tc gridSpan="2">
                  <a:txBody>
                    <a:bodyPr/>
                    <a:lstStyle/>
                    <a:p>
                      <a:pPr algn="ctr"/>
                      <a:r>
                        <a:rPr lang="es-ES" sz="3600" dirty="0"/>
                        <a:t>Dispositivos de Entrada</a:t>
                      </a:r>
                    </a:p>
                  </a:txBody>
                  <a:tcPr/>
                </a:tc>
                <a:tc hMerge="1">
                  <a:txBody>
                    <a:bodyPr/>
                    <a:lstStyle/>
                    <a:p>
                      <a:endParaRPr lang="es-ES" dirty="0"/>
                    </a:p>
                  </a:txBody>
                  <a:tcPr/>
                </a:tc>
                <a:extLst>
                  <a:ext uri="{0D108BD9-81ED-4DB2-BD59-A6C34878D82A}">
                    <a16:rowId xmlns:a16="http://schemas.microsoft.com/office/drawing/2014/main" val="1622432172"/>
                  </a:ext>
                </a:extLst>
              </a:tr>
              <a:tr h="213535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PA" sz="1400" b="1" dirty="0"/>
                        <a:t>Huella Digital</a:t>
                      </a:r>
                      <a:r>
                        <a:rPr lang="es-PA" sz="1200" dirty="0"/>
                        <a:t>, </a:t>
                      </a:r>
                      <a:r>
                        <a:rPr lang="es-ES" sz="1400" dirty="0"/>
                        <a:t>Se puede decir que los seres humanos tenemos tarjetas de identificación incorporadas, nuestras huellas digitales. Estas cuentan con pequeñas “crestas y valles” que se forman por una combinación de factores genéticos y ambientales. Cada huella digital cuenta con un diseño único que no puede ser falsificado ni alterado. El sistema compara el patrón de valles y crestas de dicha imagen con los patrones de las huellas almacenadas en la base de datos.</a:t>
                      </a:r>
                    </a:p>
                    <a:p>
                      <a:pPr algn="just"/>
                      <a:endParaRPr lang="es-ES" sz="1400" dirty="0">
                        <a:latin typeface="+mn-lt"/>
                      </a:endParaRPr>
                    </a:p>
                  </a:txBody>
                  <a:tcPr/>
                </a:tc>
                <a:tc>
                  <a:txBody>
                    <a:bodyPr/>
                    <a:lstStyle/>
                    <a:p>
                      <a:endParaRPr lang="es-ES" dirty="0"/>
                    </a:p>
                  </a:txBody>
                  <a:tcPr/>
                </a:tc>
                <a:extLst>
                  <a:ext uri="{0D108BD9-81ED-4DB2-BD59-A6C34878D82A}">
                    <a16:rowId xmlns:a16="http://schemas.microsoft.com/office/drawing/2014/main" val="2620646810"/>
                  </a:ext>
                </a:extLst>
              </a:tr>
              <a:tr h="202800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PA" sz="1400" b="1" dirty="0"/>
                        <a:t>Iris del Ojo, </a:t>
                      </a:r>
                      <a:r>
                        <a:rPr lang="es-ES" sz="1400" dirty="0"/>
                        <a:t>básicamente es pasar el mapa de tu iris a un número o unos cuantos números. El iris es la zona de color que rodea a la pupila, parte negra que deja pasar la luz dentro del ojo. Con este mapa se calculan las coordenadas polares de cada irregularidad fijándolas en círculos concéntricos que toman como centro de las coordenadas la pupila. Las coordenadas de las diferentes irregularidades son únicas para cada persona.</a:t>
                      </a:r>
                    </a:p>
                    <a:p>
                      <a:pPr algn="just"/>
                      <a:endParaRPr lang="es-ES" sz="1400" dirty="0">
                        <a:latin typeface="+mn-lt"/>
                      </a:endParaRPr>
                    </a:p>
                  </a:txBody>
                  <a:tcPr/>
                </a:tc>
                <a:tc>
                  <a:txBody>
                    <a:bodyPr/>
                    <a:lstStyle/>
                    <a:p>
                      <a:endParaRPr lang="es-ES" dirty="0"/>
                    </a:p>
                  </a:txBody>
                  <a:tcPr/>
                </a:tc>
                <a:extLst>
                  <a:ext uri="{0D108BD9-81ED-4DB2-BD59-A6C34878D82A}">
                    <a16:rowId xmlns:a16="http://schemas.microsoft.com/office/drawing/2014/main" val="1766220078"/>
                  </a:ext>
                </a:extLst>
              </a:tr>
              <a:tr h="1943509">
                <a:tc>
                  <a:txBody>
                    <a:bodyPr/>
                    <a:lstStyle/>
                    <a:p>
                      <a:pPr marL="0" indent="0" algn="just">
                        <a:buNone/>
                        <a:defRPr/>
                      </a:pPr>
                      <a:endParaRPr lang="es-ES" sz="1400" dirty="0"/>
                    </a:p>
                    <a:p>
                      <a:pPr marL="0" indent="0" algn="just">
                        <a:buNone/>
                        <a:defRPr/>
                      </a:pPr>
                      <a:r>
                        <a:rPr lang="es-ES" sz="1400" b="1" dirty="0" err="1"/>
                        <a:t>HandPunch</a:t>
                      </a:r>
                      <a:r>
                        <a:rPr lang="es-ES" sz="1400" b="1" dirty="0"/>
                        <a:t>, </a:t>
                      </a:r>
                      <a:r>
                        <a:rPr lang="es-ES" sz="1400" dirty="0"/>
                        <a:t>verifica la identidad de los empleados en menos de un segundo en base a las dimensiones y la forma única de sus manos.</a:t>
                      </a:r>
                      <a:endParaRPr lang="es-PA" sz="1400" dirty="0"/>
                    </a:p>
                    <a:p>
                      <a:pPr algn="just"/>
                      <a:endParaRPr lang="es-ES" sz="1400" dirty="0">
                        <a:latin typeface="+mn-lt"/>
                      </a:endParaRPr>
                    </a:p>
                  </a:txBody>
                  <a:tcPr/>
                </a:tc>
                <a:tc>
                  <a:txBody>
                    <a:bodyPr/>
                    <a:lstStyle/>
                    <a:p>
                      <a:endParaRPr lang="es-ES" dirty="0"/>
                    </a:p>
                  </a:txBody>
                  <a:tcPr/>
                </a:tc>
                <a:extLst>
                  <a:ext uri="{0D108BD9-81ED-4DB2-BD59-A6C34878D82A}">
                    <a16:rowId xmlns:a16="http://schemas.microsoft.com/office/drawing/2014/main" val="4019535913"/>
                  </a:ext>
                </a:extLst>
              </a:tr>
            </a:tbl>
          </a:graphicData>
        </a:graphic>
      </p:graphicFrame>
      <p:pic>
        <p:nvPicPr>
          <p:cNvPr id="3" name="Imagen 2">
            <a:extLst>
              <a:ext uri="{FF2B5EF4-FFF2-40B4-BE49-F238E27FC236}">
                <a16:creationId xmlns:a16="http://schemas.microsoft.com/office/drawing/2014/main" id="{0B5DE390-C236-4ECC-AFBD-72CEA66D4355}"/>
              </a:ext>
            </a:extLst>
          </p:cNvPr>
          <p:cNvPicPr>
            <a:picLocks noChangeAspect="1"/>
          </p:cNvPicPr>
          <p:nvPr/>
        </p:nvPicPr>
        <p:blipFill>
          <a:blip r:embed="rId4"/>
          <a:stretch>
            <a:fillRect/>
          </a:stretch>
        </p:blipFill>
        <p:spPr>
          <a:xfrm>
            <a:off x="7977590" y="974644"/>
            <a:ext cx="1508463" cy="1131347"/>
          </a:xfrm>
          <a:prstGeom prst="rect">
            <a:avLst/>
          </a:prstGeom>
        </p:spPr>
      </p:pic>
      <p:pic>
        <p:nvPicPr>
          <p:cNvPr id="4" name="Imagen 3">
            <a:extLst>
              <a:ext uri="{FF2B5EF4-FFF2-40B4-BE49-F238E27FC236}">
                <a16:creationId xmlns:a16="http://schemas.microsoft.com/office/drawing/2014/main" id="{BC5DF1AB-364A-46AD-9E0F-493F925D4D8C}"/>
              </a:ext>
            </a:extLst>
          </p:cNvPr>
          <p:cNvPicPr>
            <a:picLocks noChangeAspect="1"/>
          </p:cNvPicPr>
          <p:nvPr/>
        </p:nvPicPr>
        <p:blipFill>
          <a:blip r:embed="rId5"/>
          <a:stretch>
            <a:fillRect/>
          </a:stretch>
        </p:blipFill>
        <p:spPr>
          <a:xfrm>
            <a:off x="7977589" y="3120450"/>
            <a:ext cx="1664352" cy="932769"/>
          </a:xfrm>
          <a:prstGeom prst="rect">
            <a:avLst/>
          </a:prstGeom>
        </p:spPr>
      </p:pic>
      <p:pic>
        <p:nvPicPr>
          <p:cNvPr id="5" name="Imagen 4">
            <a:extLst>
              <a:ext uri="{FF2B5EF4-FFF2-40B4-BE49-F238E27FC236}">
                <a16:creationId xmlns:a16="http://schemas.microsoft.com/office/drawing/2014/main" id="{5BA9BF5C-F994-4455-BF5B-D49A705759CF}"/>
              </a:ext>
            </a:extLst>
          </p:cNvPr>
          <p:cNvPicPr>
            <a:picLocks noChangeAspect="1"/>
          </p:cNvPicPr>
          <p:nvPr/>
        </p:nvPicPr>
        <p:blipFill>
          <a:blip r:embed="rId6"/>
          <a:stretch>
            <a:fillRect/>
          </a:stretch>
        </p:blipFill>
        <p:spPr>
          <a:xfrm>
            <a:off x="7992580" y="5067678"/>
            <a:ext cx="1213209" cy="1213209"/>
          </a:xfrm>
          <a:prstGeom prst="rect">
            <a:avLst/>
          </a:prstGeom>
        </p:spPr>
      </p:pic>
      <p:pic>
        <p:nvPicPr>
          <p:cNvPr id="2" name="Audio 1">
            <a:hlinkClick r:id="" action="ppaction://media"/>
            <a:extLst>
              <a:ext uri="{FF2B5EF4-FFF2-40B4-BE49-F238E27FC236}">
                <a16:creationId xmlns:a16="http://schemas.microsoft.com/office/drawing/2014/main" id="{011F4BB4-1215-466E-84CD-9CA4DBA383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2513391"/>
      </p:ext>
    </p:extLst>
  </p:cSld>
  <p:clrMapOvr>
    <a:masterClrMapping/>
  </p:clrMapOvr>
  <mc:AlternateContent xmlns:mc="http://schemas.openxmlformats.org/markup-compatibility/2006">
    <mc:Choice xmlns:p14="http://schemas.microsoft.com/office/powerpoint/2010/main" Requires="p14">
      <p:transition spd="slow" p14:dur="2000" advTm="74103"/>
    </mc:Choice>
    <mc:Fallback>
      <p:transition spd="slow" advTm="74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074" name="Título 3">
            <a:extLst>
              <a:ext uri="{FF2B5EF4-FFF2-40B4-BE49-F238E27FC236}">
                <a16:creationId xmlns:a16="http://schemas.microsoft.com/office/drawing/2014/main" id="{A09134D0-AA4D-45D5-93F9-77904251F2B5}"/>
              </a:ext>
            </a:extLst>
          </p:cNvPr>
          <p:cNvSpPr>
            <a:spLocks noGrp="1" noChangeArrowheads="1"/>
          </p:cNvSpPr>
          <p:nvPr>
            <p:ph type="title"/>
          </p:nvPr>
        </p:nvSpPr>
        <p:spPr>
          <a:xfrm>
            <a:off x="838200" y="640079"/>
            <a:ext cx="4681742" cy="1840613"/>
          </a:xfrm>
        </p:spPr>
        <p:txBody>
          <a:bodyPr vert="horz" lIns="91440" tIns="45720" rIns="91440" bIns="45720" rtlCol="0" anchor="b">
            <a:normAutofit/>
          </a:bodyPr>
          <a:lstStyle/>
          <a:p>
            <a:r>
              <a:rPr lang="en-US" altLang="es-ES" sz="4000" b="1"/>
              <a:t>Dispositivos de Entrada</a:t>
            </a:r>
            <a:br>
              <a:rPr lang="en-US" altLang="es-ES" sz="4000" b="1"/>
            </a:br>
            <a:endParaRPr lang="en-US" altLang="es-ES" sz="4000" b="1"/>
          </a:p>
        </p:txBody>
      </p:sp>
      <p:sp>
        <p:nvSpPr>
          <p:cNvPr id="29" name="Marcador de texto 28">
            <a:extLst>
              <a:ext uri="{FF2B5EF4-FFF2-40B4-BE49-F238E27FC236}">
                <a16:creationId xmlns:a16="http://schemas.microsoft.com/office/drawing/2014/main" id="{11AA8A7F-FD00-49D6-9B6B-D619FBCED7B3}"/>
              </a:ext>
            </a:extLst>
          </p:cNvPr>
          <p:cNvSpPr>
            <a:spLocks noGrp="1"/>
          </p:cNvSpPr>
          <p:nvPr>
            <p:ph idx="1"/>
          </p:nvPr>
        </p:nvSpPr>
        <p:spPr>
          <a:xfrm>
            <a:off x="838200" y="1983545"/>
            <a:ext cx="4681742" cy="4234376"/>
          </a:xfrm>
        </p:spPr>
        <p:txBody>
          <a:bodyPr>
            <a:normAutofit/>
          </a:bodyPr>
          <a:lstStyle/>
          <a:p>
            <a:pPr marL="0" indent="0">
              <a:buNone/>
            </a:pPr>
            <a:r>
              <a:rPr lang="es-ES" sz="1700" dirty="0"/>
              <a:t>El sensor es un componente esencial de la automatización moderna, ya que las instalaciones deben detectar muchas magnitudes físicas. El trabajo de los sensores es de hacer legible las magnitudes físicas como presión, temperatura o fuerza, convirtiendo estas en señales eléctricas.</a:t>
            </a:r>
          </a:p>
          <a:p>
            <a:pPr marL="0" indent="0">
              <a:buNone/>
            </a:pPr>
            <a:r>
              <a:rPr lang="es-ES" sz="1700" dirty="0"/>
              <a:t>Al añadir sensores a productos ya existentes, y por lo tanto transformarlos en objetos inteligentes, una compañía puede reinventarse a sí misma. Lo más importante, una vez se ha decidido apostar por el </a:t>
            </a:r>
            <a:r>
              <a:rPr lang="es-ES" sz="1700" dirty="0" err="1"/>
              <a:t>IoT</a:t>
            </a:r>
            <a:r>
              <a:rPr lang="es-ES" sz="1700" dirty="0"/>
              <a:t>(internet de las cosas) en un negocio, es saber qué información relevante queremos recoger, para poder extraer conclusiones que nos ayuden a tomar mejores decisiones y optimizar los procesos.</a:t>
            </a:r>
          </a:p>
          <a:p>
            <a:pPr marL="0" indent="0">
              <a:buNone/>
            </a:pPr>
            <a:endParaRPr lang="es-ES" sz="1700" dirty="0"/>
          </a:p>
        </p:txBody>
      </p:sp>
      <p:pic>
        <p:nvPicPr>
          <p:cNvPr id="2" name="Imagen 1">
            <a:extLst>
              <a:ext uri="{FF2B5EF4-FFF2-40B4-BE49-F238E27FC236}">
                <a16:creationId xmlns:a16="http://schemas.microsoft.com/office/drawing/2014/main" id="{0AED4689-4BA1-4EBD-A2F3-4373E556547F}"/>
              </a:ext>
            </a:extLst>
          </p:cNvPr>
          <p:cNvPicPr>
            <a:picLocks noChangeAspect="1"/>
          </p:cNvPicPr>
          <p:nvPr/>
        </p:nvPicPr>
        <p:blipFill rotWithShape="1">
          <a:blip r:embed="rId4"/>
          <a:srcRect l="5690" r="193" b="-4"/>
          <a:stretch/>
        </p:blipFill>
        <p:spPr>
          <a:xfrm>
            <a:off x="5915162" y="1139142"/>
            <a:ext cx="5438638" cy="4579716"/>
          </a:xfrm>
          <a:prstGeom prst="rect">
            <a:avLst/>
          </a:prstGeom>
        </p:spPr>
      </p:pic>
      <p:pic>
        <p:nvPicPr>
          <p:cNvPr id="4" name="Audio 3">
            <a:hlinkClick r:id="" action="ppaction://media"/>
            <a:extLst>
              <a:ext uri="{FF2B5EF4-FFF2-40B4-BE49-F238E27FC236}">
                <a16:creationId xmlns:a16="http://schemas.microsoft.com/office/drawing/2014/main" id="{2732505A-90FC-41CC-A804-7C38DADB3D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457"/>
    </mc:Choice>
    <mc:Fallback>
      <p:transition spd="slow" advTm="48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seño predeterminado">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681</Words>
  <Application>Microsoft Office PowerPoint</Application>
  <PresentationFormat>Panorámica</PresentationFormat>
  <Paragraphs>23</Paragraphs>
  <Slides>5</Slides>
  <Notes>0</Notes>
  <HiddenSlides>0</HiddenSlides>
  <MMClips>5</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vt:i4>
      </vt:variant>
    </vt:vector>
  </HeadingPairs>
  <TitlesOfParts>
    <vt:vector size="10" baseType="lpstr">
      <vt:lpstr>Arial</vt:lpstr>
      <vt:lpstr>Book Antiqua</vt:lpstr>
      <vt:lpstr>Calibri</vt:lpstr>
      <vt:lpstr>Calibri Light</vt:lpstr>
      <vt:lpstr>Diseño predeterminado</vt:lpstr>
      <vt:lpstr>Computadoras</vt:lpstr>
      <vt:lpstr>Presentación de PowerPoint</vt:lpstr>
      <vt:lpstr>Presentación de PowerPoint</vt:lpstr>
      <vt:lpstr>Presentación de PowerPoint</vt:lpstr>
      <vt:lpstr>Dispositivos de Entrada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Computadoras</dc:title>
  <dc:creator>Jeremias Herrera</dc:creator>
  <cp:lastModifiedBy>Jeremias Herrera</cp:lastModifiedBy>
  <cp:revision>4</cp:revision>
  <dcterms:created xsi:type="dcterms:W3CDTF">2020-04-19T18:53:20Z</dcterms:created>
  <dcterms:modified xsi:type="dcterms:W3CDTF">2020-04-19T19:25:44Z</dcterms:modified>
</cp:coreProperties>
</file>